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6858000" cy="9144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hik Roy Choudhury" initials="KRC" lastIdx="1" clrIdx="0">
    <p:extLst>
      <p:ext uri="{19B8F6BF-5375-455C-9EA6-DF929625EA0E}">
        <p15:presenceInfo xmlns:p15="http://schemas.microsoft.com/office/powerpoint/2012/main" userId="41b12997c1b278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935" y="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447" y="685800"/>
            <a:ext cx="257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781" y="1323689"/>
            <a:ext cx="6390300" cy="3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3775" y="5038444"/>
            <a:ext cx="6390300" cy="14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75" y="3823733"/>
            <a:ext cx="63903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3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63903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3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30000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24300" y="2048844"/>
            <a:ext cx="30000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3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3775" y="987733"/>
            <a:ext cx="2106000" cy="13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3775" y="2470400"/>
            <a:ext cx="2106000" cy="5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67688" y="800267"/>
            <a:ext cx="4775700" cy="72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9000" y="-222"/>
            <a:ext cx="34290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99125" y="2192311"/>
            <a:ext cx="3033900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99125" y="4983244"/>
            <a:ext cx="3033900" cy="21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04625" y="1287244"/>
            <a:ext cx="2877600" cy="6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3775" y="1966444"/>
            <a:ext cx="6390300" cy="34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3775" y="5603956"/>
            <a:ext cx="63903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3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63903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3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EA56B-8B24-426B-90C5-E8DCB9E0E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23" y="2285009"/>
            <a:ext cx="2956816" cy="2780017"/>
          </a:xfrm>
          <a:prstGeom prst="rect">
            <a:avLst/>
          </a:prstGeom>
        </p:spPr>
      </p:pic>
      <p:pic>
        <p:nvPicPr>
          <p:cNvPr id="7" name="New Recording 37">
            <a:hlinkClick r:id="" action="ppaction://media"/>
            <a:extLst>
              <a:ext uri="{FF2B5EF4-FFF2-40B4-BE49-F238E27FC236}">
                <a16:creationId xmlns:a16="http://schemas.microsoft.com/office/drawing/2014/main" id="{EA0E3760-41A5-4D9E-A51B-BA4A71813B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81" end="2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6931" y="7686751"/>
            <a:ext cx="304800" cy="3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D209B-5F7B-4A35-9BB9-075D3A8978C8}"/>
              </a:ext>
            </a:extLst>
          </p:cNvPr>
          <p:cNvSpPr txBox="1"/>
          <p:nvPr/>
        </p:nvSpPr>
        <p:spPr>
          <a:xfrm>
            <a:off x="2837331" y="5434148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(aw)</a:t>
            </a:r>
          </a:p>
        </p:txBody>
      </p:sp>
    </p:spTree>
    <p:extLst>
      <p:ext uri="{BB962C8B-B14F-4D97-AF65-F5344CB8AC3E}">
        <p14:creationId xmlns:p14="http://schemas.microsoft.com/office/powerpoint/2010/main" val="7761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23CB7-9117-4C2E-B8B3-B9EEED60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49" y="1703215"/>
            <a:ext cx="3859102" cy="4170025"/>
          </a:xfrm>
          <a:prstGeom prst="rect">
            <a:avLst/>
          </a:prstGeom>
        </p:spPr>
      </p:pic>
      <p:pic>
        <p:nvPicPr>
          <p:cNvPr id="4" name="UT">
            <a:hlinkClick r:id="" action="ppaction://media"/>
            <a:extLst>
              <a:ext uri="{FF2B5EF4-FFF2-40B4-BE49-F238E27FC236}">
                <a16:creationId xmlns:a16="http://schemas.microsoft.com/office/drawing/2014/main" id="{65A25168-7642-445E-892F-8F510D9142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7" end="5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6116604"/>
            <a:ext cx="304800" cy="304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7EE1E0-BD4F-4FC5-8F87-85CEB0F183E8}"/>
              </a:ext>
            </a:extLst>
          </p:cNvPr>
          <p:cNvGrpSpPr/>
          <p:nvPr/>
        </p:nvGrpSpPr>
        <p:grpSpPr>
          <a:xfrm>
            <a:off x="1741714" y="6766560"/>
            <a:ext cx="3859102" cy="1767840"/>
            <a:chOff x="1741714" y="6766560"/>
            <a:chExt cx="3859102" cy="17678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A6A60-6746-4BB1-952D-E7B22D31EBC8}"/>
                </a:ext>
              </a:extLst>
            </p:cNvPr>
            <p:cNvSpPr/>
            <p:nvPr/>
          </p:nvSpPr>
          <p:spPr>
            <a:xfrm>
              <a:off x="1741714" y="6766560"/>
              <a:ext cx="3859102" cy="1767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6F6BD46-720B-4527-BE81-DFF9E3B90D42}"/>
                </a:ext>
              </a:extLst>
            </p:cNvPr>
            <p:cNvSpPr/>
            <p:nvPr/>
          </p:nvSpPr>
          <p:spPr>
            <a:xfrm>
              <a:off x="2123803" y="7051544"/>
              <a:ext cx="3429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bn-IN" sz="3200" b="1" dirty="0">
                  <a:solidFill>
                    <a:srgbClr val="C00000"/>
                  </a:solidFill>
                </a:rPr>
                <a:t>“উ”</a:t>
              </a:r>
              <a:r>
                <a:rPr lang="en-US" sz="3200" b="1" dirty="0">
                  <a:solidFill>
                    <a:srgbClr val="C00000"/>
                  </a:solidFill>
                </a:rPr>
                <a:t> </a:t>
              </a:r>
              <a:r>
                <a:rPr lang="en-US" b="1" dirty="0">
                  <a:solidFill>
                    <a:srgbClr val="C00000"/>
                  </a:solidFill>
                </a:rPr>
                <a:t> </a:t>
              </a:r>
              <a:r>
                <a:rPr lang="en-US" sz="3200" dirty="0">
                  <a:solidFill>
                    <a:srgbClr val="0070C0"/>
                  </a:solidFill>
                </a:rPr>
                <a:t>Sounds like </a:t>
              </a:r>
            </a:p>
            <a:p>
              <a:r>
                <a:rPr lang="en-US" sz="3200" dirty="0">
                  <a:solidFill>
                    <a:srgbClr val="0070C0"/>
                  </a:solidFill>
                </a:rPr>
                <a:t>short “</a:t>
              </a:r>
              <a:r>
                <a:rPr lang="en-US" sz="3200" b="1" dirty="0">
                  <a:solidFill>
                    <a:srgbClr val="C00000"/>
                  </a:solidFill>
                </a:rPr>
                <a:t>u</a:t>
              </a:r>
              <a:r>
                <a:rPr lang="en-US" sz="3200" dirty="0"/>
                <a:t>” </a:t>
              </a:r>
              <a:r>
                <a:rPr lang="en-US" sz="3200" dirty="0">
                  <a:solidFill>
                    <a:srgbClr val="0070C0"/>
                  </a:solidFill>
                </a:rPr>
                <a:t>in “put”</a:t>
              </a:r>
              <a:endParaRPr lang="en-US" sz="32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860DC9-B67A-4D66-A3CC-131B4E031AB2}"/>
              </a:ext>
            </a:extLst>
          </p:cNvPr>
          <p:cNvSpPr txBox="1"/>
          <p:nvPr/>
        </p:nvSpPr>
        <p:spPr>
          <a:xfrm>
            <a:off x="1933302" y="91400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uT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24100-BEED-4F98-B0D6-1AF5C28BBD1B}"/>
              </a:ext>
            </a:extLst>
          </p:cNvPr>
          <p:cNvSpPr txBox="1"/>
          <p:nvPr/>
        </p:nvSpPr>
        <p:spPr>
          <a:xfrm>
            <a:off x="3904414" y="90850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upor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7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D3E90-2E5B-4B26-A466-1D13F433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22" y="1804176"/>
            <a:ext cx="2432515" cy="2767824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7028FA-9727-4D15-8FEC-1982B444F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1857" y="8051074"/>
            <a:ext cx="304800" cy="3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E15BF-6ECF-4C05-9E7E-7EB4854D36ED}"/>
              </a:ext>
            </a:extLst>
          </p:cNvPr>
          <p:cNvSpPr txBox="1"/>
          <p:nvPr/>
        </p:nvSpPr>
        <p:spPr>
          <a:xfrm>
            <a:off x="1629691" y="5127294"/>
            <a:ext cx="32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 (</a:t>
            </a:r>
            <a:r>
              <a:rPr lang="en-US" sz="4000" dirty="0" err="1"/>
              <a:t>deergho-oo</a:t>
            </a:r>
            <a:r>
              <a:rPr lang="en-US" sz="4000" dirty="0"/>
              <a:t>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310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99B21-3284-4420-B6B8-D736BCD9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194" y="1186815"/>
            <a:ext cx="4056947" cy="4944725"/>
          </a:xfrm>
          <a:prstGeom prst="rect">
            <a:avLst/>
          </a:prstGeom>
        </p:spPr>
      </p:pic>
      <p:pic>
        <p:nvPicPr>
          <p:cNvPr id="4" name="Oosha">
            <a:hlinkClick r:id="" action="ppaction://media"/>
            <a:extLst>
              <a:ext uri="{FF2B5EF4-FFF2-40B4-BE49-F238E27FC236}">
                <a16:creationId xmlns:a16="http://schemas.microsoft.com/office/drawing/2014/main" id="{4AC160CB-96C6-4C4A-A114-0EDA32B1D2D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7" end="9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6211495"/>
            <a:ext cx="304800" cy="304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143133-F2FE-47C9-AA5D-3BAB46C8E680}"/>
              </a:ext>
            </a:extLst>
          </p:cNvPr>
          <p:cNvGrpSpPr/>
          <p:nvPr/>
        </p:nvGrpSpPr>
        <p:grpSpPr>
          <a:xfrm>
            <a:off x="1235409" y="6770420"/>
            <a:ext cx="4526515" cy="1640945"/>
            <a:chOff x="1313671" y="6709460"/>
            <a:chExt cx="4526515" cy="16409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23CB1-55A2-42E8-A4BF-AB6D88590238}"/>
                </a:ext>
              </a:extLst>
            </p:cNvPr>
            <p:cNvSpPr/>
            <p:nvPr/>
          </p:nvSpPr>
          <p:spPr>
            <a:xfrm>
              <a:off x="1313671" y="6709460"/>
              <a:ext cx="4369992" cy="16409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ACA6F6-39CC-41BC-A53C-9ACF2FA01BC0}"/>
                </a:ext>
              </a:extLst>
            </p:cNvPr>
            <p:cNvSpPr/>
            <p:nvPr/>
          </p:nvSpPr>
          <p:spPr>
            <a:xfrm>
              <a:off x="1698171" y="6901050"/>
              <a:ext cx="414201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 </a:t>
              </a:r>
              <a:r>
                <a:rPr lang="bn-IN" sz="3200" b="1" dirty="0">
                  <a:solidFill>
                    <a:srgbClr val="C00000"/>
                  </a:solidFill>
                </a:rPr>
                <a:t>“ঊ” </a:t>
              </a:r>
              <a:r>
                <a:rPr lang="en-US" sz="3200" dirty="0">
                  <a:solidFill>
                    <a:schemeClr val="tx1"/>
                  </a:solidFill>
                </a:rPr>
                <a:t>Sounds like </a:t>
              </a:r>
            </a:p>
            <a:p>
              <a:r>
                <a:rPr lang="en-US" sz="3200" dirty="0">
                  <a:solidFill>
                    <a:schemeClr val="tx1"/>
                  </a:solidFill>
                </a:rPr>
                <a:t>long</a:t>
              </a:r>
              <a:r>
                <a:rPr lang="en-US" sz="3200" dirty="0">
                  <a:solidFill>
                    <a:srgbClr val="0070C0"/>
                  </a:solidFill>
                </a:rPr>
                <a:t> </a:t>
              </a:r>
              <a:r>
                <a:rPr lang="en-US" sz="3200" dirty="0">
                  <a:solidFill>
                    <a:srgbClr val="C00000"/>
                  </a:solidFill>
                </a:rPr>
                <a:t>“</a:t>
              </a:r>
              <a:r>
                <a:rPr lang="en-US" sz="3200" b="1" dirty="0" err="1">
                  <a:solidFill>
                    <a:srgbClr val="C00000"/>
                  </a:solidFill>
                </a:rPr>
                <a:t>oo</a:t>
              </a:r>
              <a:r>
                <a:rPr lang="en-US" sz="3200" dirty="0">
                  <a:solidFill>
                    <a:srgbClr val="C00000"/>
                  </a:solidFill>
                </a:rPr>
                <a:t>” </a:t>
              </a:r>
              <a:r>
                <a:rPr lang="en-US" sz="3200" dirty="0">
                  <a:solidFill>
                    <a:schemeClr val="tx1"/>
                  </a:solidFill>
                </a:rPr>
                <a:t>in “zoom”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F3AF3B-F728-4A1B-8EBF-D1A00A34AF89}"/>
              </a:ext>
            </a:extLst>
          </p:cNvPr>
          <p:cNvSpPr txBox="1"/>
          <p:nvPr/>
        </p:nvSpPr>
        <p:spPr>
          <a:xfrm>
            <a:off x="2859773" y="602005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ooSHa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44937-4D7D-4410-BD88-F2076D841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929" y="1859182"/>
            <a:ext cx="2176461" cy="2255716"/>
          </a:xfrm>
          <a:prstGeom prst="rect">
            <a:avLst/>
          </a:prstGeom>
        </p:spPr>
      </p:pic>
      <p:pic>
        <p:nvPicPr>
          <p:cNvPr id="4" name="Rwi (1)">
            <a:hlinkClick r:id="" action="ppaction://media"/>
            <a:extLst>
              <a:ext uri="{FF2B5EF4-FFF2-40B4-BE49-F238E27FC236}">
                <a16:creationId xmlns:a16="http://schemas.microsoft.com/office/drawing/2014/main" id="{17F424BB-96FE-47EE-AF0D-A930F66584D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6" end="4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015" y="6267254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77B37-14BE-4E18-BC18-833651999B1D}"/>
              </a:ext>
            </a:extLst>
          </p:cNvPr>
          <p:cNvSpPr txBox="1"/>
          <p:nvPr/>
        </p:nvSpPr>
        <p:spPr>
          <a:xfrm>
            <a:off x="2931867" y="4837133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(Ri)</a:t>
            </a:r>
          </a:p>
        </p:txBody>
      </p:sp>
    </p:spTree>
    <p:extLst>
      <p:ext uri="{BB962C8B-B14F-4D97-AF65-F5344CB8AC3E}">
        <p14:creationId xmlns:p14="http://schemas.microsoft.com/office/powerpoint/2010/main" val="295215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7E2D6-D56F-4B71-BB92-77B4128A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213" y="1999265"/>
            <a:ext cx="3383573" cy="5145470"/>
          </a:xfrm>
          <a:prstGeom prst="rect">
            <a:avLst/>
          </a:prstGeom>
        </p:spPr>
      </p:pic>
      <p:pic>
        <p:nvPicPr>
          <p:cNvPr id="4" name="Rwishi">
            <a:hlinkClick r:id="" action="ppaction://media"/>
            <a:extLst>
              <a:ext uri="{FF2B5EF4-FFF2-40B4-BE49-F238E27FC236}">
                <a16:creationId xmlns:a16="http://schemas.microsoft.com/office/drawing/2014/main" id="{D26B1158-0E56-4C0D-97D3-463EF2C15E1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1" end="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2076" y="721936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BAF15-554F-41B8-B2B8-FB6AB1DD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13" y="1565695"/>
            <a:ext cx="1896020" cy="2450804"/>
          </a:xfrm>
          <a:prstGeom prst="rect">
            <a:avLst/>
          </a:prstGeom>
        </p:spPr>
      </p:pic>
      <p:pic>
        <p:nvPicPr>
          <p:cNvPr id="4" name="Li">
            <a:hlinkClick r:id="" action="ppaction://media"/>
            <a:extLst>
              <a:ext uri="{FF2B5EF4-FFF2-40B4-BE49-F238E27FC236}">
                <a16:creationId xmlns:a16="http://schemas.microsoft.com/office/drawing/2014/main" id="{D212E3AA-696E-432E-BCF6-D41479EA78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93" end="1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3223" y="6493497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C479D-DE8E-4687-9898-19DFF7EA3B32}"/>
              </a:ext>
            </a:extLst>
          </p:cNvPr>
          <p:cNvSpPr txBox="1"/>
          <p:nvPr/>
        </p:nvSpPr>
        <p:spPr>
          <a:xfrm>
            <a:off x="2887875" y="4773559"/>
            <a:ext cx="926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(Li)</a:t>
            </a:r>
          </a:p>
        </p:txBody>
      </p:sp>
    </p:spTree>
    <p:extLst>
      <p:ext uri="{BB962C8B-B14F-4D97-AF65-F5344CB8AC3E}">
        <p14:creationId xmlns:p14="http://schemas.microsoft.com/office/powerpoint/2010/main" val="12259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1BD53-EEB5-47AD-8F68-723E6BF6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7" y="1026868"/>
            <a:ext cx="4944285" cy="70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1FAF2-F327-4B59-9190-9C615312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042" y="1815439"/>
            <a:ext cx="2030144" cy="2292295"/>
          </a:xfrm>
          <a:prstGeom prst="rect">
            <a:avLst/>
          </a:prstGeom>
        </p:spPr>
      </p:pic>
      <p:pic>
        <p:nvPicPr>
          <p:cNvPr id="4" name="E">
            <a:hlinkClick r:id="" action="ppaction://media"/>
            <a:extLst>
              <a:ext uri="{FF2B5EF4-FFF2-40B4-BE49-F238E27FC236}">
                <a16:creationId xmlns:a16="http://schemas.microsoft.com/office/drawing/2014/main" id="{E6B1D28F-C856-4F9E-89AE-75149FBFFB4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26" end="1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7328561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EBD25-23C9-44B0-8D20-B2C286C3BAAC}"/>
              </a:ext>
            </a:extLst>
          </p:cNvPr>
          <p:cNvSpPr txBox="1"/>
          <p:nvPr/>
        </p:nvSpPr>
        <p:spPr>
          <a:xfrm>
            <a:off x="1946856" y="4218057"/>
            <a:ext cx="2010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     (e/A)</a:t>
            </a:r>
          </a:p>
        </p:txBody>
      </p:sp>
    </p:spTree>
    <p:extLst>
      <p:ext uri="{BB962C8B-B14F-4D97-AF65-F5344CB8AC3E}">
        <p14:creationId xmlns:p14="http://schemas.microsoft.com/office/powerpoint/2010/main" val="7539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0609BC-2D3A-405F-BBEB-5EE8CEE87F72}"/>
              </a:ext>
            </a:extLst>
          </p:cNvPr>
          <p:cNvSpPr/>
          <p:nvPr/>
        </p:nvSpPr>
        <p:spPr>
          <a:xfrm>
            <a:off x="1349829" y="6732336"/>
            <a:ext cx="3818709" cy="198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k">
            <a:hlinkClick r:id="" action="ppaction://media"/>
            <a:extLst>
              <a:ext uri="{FF2B5EF4-FFF2-40B4-BE49-F238E27FC236}">
                <a16:creationId xmlns:a16="http://schemas.microsoft.com/office/drawing/2014/main" id="{8A7683A2-633D-45A0-AC11-AABA8B1C18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6" end="1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6332791"/>
            <a:ext cx="304800" cy="30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42378C-9692-443E-AD12-C3B7C2809989}"/>
              </a:ext>
            </a:extLst>
          </p:cNvPr>
          <p:cNvSpPr/>
          <p:nvPr/>
        </p:nvSpPr>
        <p:spPr>
          <a:xfrm>
            <a:off x="2031062" y="6732336"/>
            <a:ext cx="41517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n-IN" sz="2800" b="1" dirty="0">
                <a:solidFill>
                  <a:srgbClr val="C00000"/>
                </a:solidFill>
              </a:rPr>
              <a:t>“এ” </a:t>
            </a:r>
            <a:r>
              <a:rPr lang="en-US" sz="2800" dirty="0">
                <a:solidFill>
                  <a:srgbClr val="0070C0"/>
                </a:solidFill>
              </a:rPr>
              <a:t>Sounds like</a:t>
            </a:r>
            <a:endParaRPr lang="bn-IN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“</a:t>
            </a:r>
            <a:r>
              <a:rPr lang="en-US" sz="2800" b="1" dirty="0">
                <a:solidFill>
                  <a:srgbClr val="C00000"/>
                </a:solidFill>
              </a:rPr>
              <a:t>A</a:t>
            </a:r>
            <a:r>
              <a:rPr lang="en-US" sz="2800" dirty="0">
                <a:solidFill>
                  <a:srgbClr val="C00000"/>
                </a:solidFill>
              </a:rPr>
              <a:t>” </a:t>
            </a:r>
            <a:r>
              <a:rPr lang="en-US" sz="2800" dirty="0">
                <a:solidFill>
                  <a:srgbClr val="0070C0"/>
                </a:solidFill>
              </a:rPr>
              <a:t>in</a:t>
            </a:r>
            <a:r>
              <a:rPr lang="en-US" sz="2800" dirty="0"/>
              <a:t> “bat”</a:t>
            </a:r>
          </a:p>
          <a:p>
            <a:r>
              <a:rPr lang="en-US" sz="2800" dirty="0"/>
              <a:t>       </a:t>
            </a:r>
            <a:r>
              <a:rPr lang="en-US" sz="2800" dirty="0">
                <a:solidFill>
                  <a:srgbClr val="0070C0"/>
                </a:solidFill>
              </a:rPr>
              <a:t>or</a:t>
            </a:r>
            <a:r>
              <a:rPr lang="en-US" sz="2800" dirty="0"/>
              <a:t> </a:t>
            </a:r>
            <a:endParaRPr lang="bn-IN" sz="2800" dirty="0"/>
          </a:p>
          <a:p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“</a:t>
            </a:r>
            <a:r>
              <a:rPr lang="en-US" sz="2800" b="1" dirty="0">
                <a:solidFill>
                  <a:srgbClr val="C00000"/>
                </a:solidFill>
              </a:rPr>
              <a:t>e</a:t>
            </a:r>
            <a:r>
              <a:rPr lang="en-US" sz="2800" dirty="0">
                <a:solidFill>
                  <a:srgbClr val="0070C0"/>
                </a:solidFill>
              </a:rPr>
              <a:t>”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in</a:t>
            </a:r>
            <a:r>
              <a:rPr lang="en-US" sz="2800" dirty="0"/>
              <a:t> “pet”</a:t>
            </a:r>
          </a:p>
          <a:p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042CD-A9B1-4B06-8E16-EC24AE05C133}"/>
              </a:ext>
            </a:extLst>
          </p:cNvPr>
          <p:cNvGrpSpPr/>
          <p:nvPr/>
        </p:nvGrpSpPr>
        <p:grpSpPr>
          <a:xfrm>
            <a:off x="1279109" y="1211378"/>
            <a:ext cx="4151736" cy="5037180"/>
            <a:chOff x="1279109" y="1211378"/>
            <a:chExt cx="4151736" cy="50371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46AE24-987D-448E-8C96-BF659D84B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109" y="1968795"/>
              <a:ext cx="4151736" cy="42797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A485D7-01E4-4C72-8487-E94581C74CF1}"/>
                </a:ext>
              </a:extLst>
            </p:cNvPr>
            <p:cNvSpPr txBox="1"/>
            <p:nvPr/>
          </p:nvSpPr>
          <p:spPr>
            <a:xfrm>
              <a:off x="1689462" y="1211378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(Ak)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D254CF-7380-447D-8F11-42A200C54B6F}"/>
                </a:ext>
              </a:extLst>
            </p:cNvPr>
            <p:cNvSpPr txBox="1"/>
            <p:nvPr/>
          </p:nvSpPr>
          <p:spPr>
            <a:xfrm>
              <a:off x="3871388" y="1211378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e</a:t>
              </a:r>
              <a:r>
                <a:rPr lang="en-US" sz="2000" b="1" dirty="0" err="1">
                  <a:solidFill>
                    <a:schemeClr val="bg1">
                      <a:lumMod val="65000"/>
                    </a:schemeClr>
                  </a:solidFill>
                </a:rPr>
                <a:t>n</a:t>
              </a:r>
              <a:r>
                <a:rPr lang="en-US" sz="2000" b="1" dirty="0" err="1">
                  <a:solidFill>
                    <a:srgbClr val="0070C0"/>
                  </a:solidFill>
                </a:rPr>
                <a:t>choR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99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F5EEA-00ED-4B16-9740-2288141F0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39" y="1671924"/>
            <a:ext cx="2371550" cy="2804403"/>
          </a:xfrm>
          <a:prstGeom prst="rect">
            <a:avLst/>
          </a:prstGeom>
        </p:spPr>
      </p:pic>
      <p:pic>
        <p:nvPicPr>
          <p:cNvPr id="4" name="Oi">
            <a:hlinkClick r:id="" action="ppaction://media"/>
            <a:extLst>
              <a:ext uri="{FF2B5EF4-FFF2-40B4-BE49-F238E27FC236}">
                <a16:creationId xmlns:a16="http://schemas.microsoft.com/office/drawing/2014/main" id="{3838EACB-9D30-420E-B77A-6AD234B8E3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3" end="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000" y="6248400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0818C-AA4A-40A3-AFAB-C1448B0DBE85}"/>
              </a:ext>
            </a:extLst>
          </p:cNvPr>
          <p:cNvSpPr txBox="1"/>
          <p:nvPr/>
        </p:nvSpPr>
        <p:spPr>
          <a:xfrm>
            <a:off x="2891246" y="5599611"/>
            <a:ext cx="926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(oi)</a:t>
            </a:r>
          </a:p>
        </p:txBody>
      </p:sp>
    </p:spTree>
    <p:extLst>
      <p:ext uri="{BB962C8B-B14F-4D97-AF65-F5344CB8AC3E}">
        <p14:creationId xmlns:p14="http://schemas.microsoft.com/office/powerpoint/2010/main" val="11575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w">
            <a:hlinkClick r:id="" action="ppaction://media"/>
            <a:extLst>
              <a:ext uri="{FF2B5EF4-FFF2-40B4-BE49-F238E27FC236}">
                <a16:creationId xmlns:a16="http://schemas.microsoft.com/office/drawing/2014/main" id="{984751F3-126F-4AEB-A987-CD92E4FDD9D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0" end="5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599" y="6437833"/>
            <a:ext cx="304800" cy="30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1383B1-ECE7-4E35-BCE2-35FA40CD48A5}"/>
              </a:ext>
            </a:extLst>
          </p:cNvPr>
          <p:cNvGrpSpPr/>
          <p:nvPr/>
        </p:nvGrpSpPr>
        <p:grpSpPr>
          <a:xfrm>
            <a:off x="1289117" y="1226458"/>
            <a:ext cx="4279763" cy="5211375"/>
            <a:chOff x="1289117" y="1226458"/>
            <a:chExt cx="4279763" cy="52113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1C12FD-CC76-4405-9CB6-6426014A5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117" y="1731313"/>
              <a:ext cx="4279763" cy="47065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F1DE5-689F-4DBE-B233-677EA543CBC9}"/>
                </a:ext>
              </a:extLst>
            </p:cNvPr>
            <p:cNvSpPr txBox="1"/>
            <p:nvPr/>
          </p:nvSpPr>
          <p:spPr>
            <a:xfrm>
              <a:off x="3735977" y="1226458"/>
              <a:ext cx="1080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awlpo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735CAE-78D9-4E0C-A0AB-05C14CC8270B}"/>
                </a:ext>
              </a:extLst>
            </p:cNvPr>
            <p:cNvSpPr txBox="1"/>
            <p:nvPr/>
          </p:nvSpPr>
          <p:spPr>
            <a:xfrm>
              <a:off x="1663336" y="122645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awnek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blic Domain Clip Art Image | pointing hand | ID: 13975978216312 |  PublicDomainFiles.com">
            <a:extLst>
              <a:ext uri="{FF2B5EF4-FFF2-40B4-BE49-F238E27FC236}">
                <a16:creationId xmlns:a16="http://schemas.microsoft.com/office/drawing/2014/main" id="{9A777E88-BB88-4037-89D6-9F0F539AF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37" y="2668361"/>
            <a:ext cx="48768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46380-6A89-4810-A258-B5C8B331B49B}"/>
              </a:ext>
            </a:extLst>
          </p:cNvPr>
          <p:cNvSpPr txBox="1"/>
          <p:nvPr/>
        </p:nvSpPr>
        <p:spPr>
          <a:xfrm>
            <a:off x="2400513" y="5014259"/>
            <a:ext cx="20569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4800" b="1" dirty="0">
                <a:solidFill>
                  <a:srgbClr val="92D050"/>
                </a:solidFill>
              </a:rPr>
              <a:t>ঐ</a:t>
            </a:r>
            <a:r>
              <a:rPr lang="en-US" sz="4800" b="1" dirty="0" err="1">
                <a:solidFill>
                  <a:srgbClr val="92D050"/>
                </a:solidFill>
              </a:rPr>
              <a:t>দিক</a:t>
            </a:r>
            <a:endParaRPr lang="bn-IN" sz="4800" b="1" dirty="0">
              <a:solidFill>
                <a:srgbClr val="92D050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That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78A04-A529-4AB3-9EC1-83EA1F89F584}"/>
              </a:ext>
            </a:extLst>
          </p:cNvPr>
          <p:cNvSpPr txBox="1"/>
          <p:nvPr/>
        </p:nvSpPr>
        <p:spPr>
          <a:xfrm>
            <a:off x="2952747" y="1559094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oidik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FE4F4D-4325-4876-A645-CBB446DB5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3537" y="720634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05EDB-A02D-4581-B567-1B24EDC9E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10" y="731874"/>
            <a:ext cx="4840644" cy="5340559"/>
          </a:xfrm>
          <a:prstGeom prst="rect">
            <a:avLst/>
          </a:prstGeom>
        </p:spPr>
      </p:pic>
      <p:pic>
        <p:nvPicPr>
          <p:cNvPr id="4" name="O">
            <a:hlinkClick r:id="" action="ppaction://media"/>
            <a:extLst>
              <a:ext uri="{FF2B5EF4-FFF2-40B4-BE49-F238E27FC236}">
                <a16:creationId xmlns:a16="http://schemas.microsoft.com/office/drawing/2014/main" id="{0FFBD592-6922-4CAB-89B1-D8510BD959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36" end="3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7613850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E7728-E964-49AB-95CE-978F7DB873F5}"/>
              </a:ext>
            </a:extLst>
          </p:cNvPr>
          <p:cNvSpPr txBox="1"/>
          <p:nvPr/>
        </p:nvSpPr>
        <p:spPr>
          <a:xfrm>
            <a:off x="2952810" y="5286102"/>
            <a:ext cx="81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(o)</a:t>
            </a:r>
          </a:p>
        </p:txBody>
      </p:sp>
    </p:spTree>
    <p:extLst>
      <p:ext uri="{BB962C8B-B14F-4D97-AF65-F5344CB8AC3E}">
        <p14:creationId xmlns:p14="http://schemas.microsoft.com/office/powerpoint/2010/main" val="16533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180A1-E7BC-4962-A730-64C42BF1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880" y="1926893"/>
            <a:ext cx="2036240" cy="2499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C9FD6C-BE2A-41B1-B6B4-134241004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943" y="4510209"/>
            <a:ext cx="2609314" cy="1780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5B035-DFA6-41D8-B36C-2B168ADB89D5}"/>
              </a:ext>
            </a:extLst>
          </p:cNvPr>
          <p:cNvSpPr txBox="1"/>
          <p:nvPr/>
        </p:nvSpPr>
        <p:spPr>
          <a:xfrm>
            <a:off x="2911053" y="107092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ojon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B47A5A-DBF8-43C9-A7DD-B3B7040B5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76600" y="706470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BE1A2-297D-4124-9BD7-0C8228D5D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34" y="966938"/>
            <a:ext cx="5212532" cy="5340559"/>
          </a:xfrm>
          <a:prstGeom prst="rect">
            <a:avLst/>
          </a:prstGeom>
        </p:spPr>
      </p:pic>
      <p:pic>
        <p:nvPicPr>
          <p:cNvPr id="4" name="Ou">
            <a:hlinkClick r:id="" action="ppaction://media"/>
            <a:extLst>
              <a:ext uri="{FF2B5EF4-FFF2-40B4-BE49-F238E27FC236}">
                <a16:creationId xmlns:a16="http://schemas.microsoft.com/office/drawing/2014/main" id="{E1B6A92C-5F0A-4D26-8C09-F77BA2814D1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6" end="8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9514" y="7581619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1F9B6-96FE-45DB-A006-D93FC61C55EF}"/>
              </a:ext>
            </a:extLst>
          </p:cNvPr>
          <p:cNvSpPr txBox="1"/>
          <p:nvPr/>
        </p:nvSpPr>
        <p:spPr>
          <a:xfrm>
            <a:off x="2891246" y="559961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5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3349F-44A2-4566-B639-878264079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46" y="2452206"/>
            <a:ext cx="2206943" cy="178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946A4-1AD3-4FD4-B67D-C32A0F8E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568" y="4115540"/>
            <a:ext cx="2456901" cy="1780186"/>
          </a:xfrm>
          <a:prstGeom prst="rect">
            <a:avLst/>
          </a:prstGeom>
        </p:spPr>
      </p:pic>
      <p:pic>
        <p:nvPicPr>
          <p:cNvPr id="6" name="Oushodh">
            <a:hlinkClick r:id="" action="ppaction://media"/>
            <a:extLst>
              <a:ext uri="{FF2B5EF4-FFF2-40B4-BE49-F238E27FC236}">
                <a16:creationId xmlns:a16="http://schemas.microsoft.com/office/drawing/2014/main" id="{9D845AD5-F7C4-421C-AC0C-27D4703990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9" end="14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1618" y="6559485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34DD0-4125-4B3F-AB4C-55FA1656A279}"/>
              </a:ext>
            </a:extLst>
          </p:cNvPr>
          <p:cNvSpPr txBox="1"/>
          <p:nvPr/>
        </p:nvSpPr>
        <p:spPr>
          <a:xfrm>
            <a:off x="2491935" y="1388337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oushawdh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45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C5422-D61D-4577-89BC-1CFD38902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73" y="2100394"/>
            <a:ext cx="2810500" cy="2609314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8A2A48-CB7B-4BD2-94DE-494CAB6A3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7215052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5DB2E-7871-473C-925C-42B421B82E86}"/>
              </a:ext>
            </a:extLst>
          </p:cNvPr>
          <p:cNvSpPr txBox="1"/>
          <p:nvPr/>
        </p:nvSpPr>
        <p:spPr>
          <a:xfrm>
            <a:off x="2587433" y="5390722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(a/aa)</a:t>
            </a:r>
          </a:p>
        </p:txBody>
      </p:sp>
    </p:spTree>
    <p:extLst>
      <p:ext uri="{BB962C8B-B14F-4D97-AF65-F5344CB8AC3E}">
        <p14:creationId xmlns:p14="http://schemas.microsoft.com/office/powerpoint/2010/main" val="16068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apel">
            <a:hlinkClick r:id="" action="ppaction://media"/>
            <a:extLst>
              <a:ext uri="{FF2B5EF4-FFF2-40B4-BE49-F238E27FC236}">
                <a16:creationId xmlns:a16="http://schemas.microsoft.com/office/drawing/2014/main" id="{0488B124-734A-4357-912F-5563D4BCE28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26" end="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6814637"/>
            <a:ext cx="304800" cy="30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4F7BF6-D82B-4198-9403-CD30A0FD1BE2}"/>
              </a:ext>
            </a:extLst>
          </p:cNvPr>
          <p:cNvGrpSpPr/>
          <p:nvPr/>
        </p:nvGrpSpPr>
        <p:grpSpPr>
          <a:xfrm>
            <a:off x="1295215" y="1538638"/>
            <a:ext cx="4267570" cy="4790074"/>
            <a:chOff x="1295215" y="1538638"/>
            <a:chExt cx="4267570" cy="47900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57206A-E02F-4E24-BAE5-405129DDA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215" y="2024563"/>
              <a:ext cx="4267570" cy="43041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391FD0-3937-4A0B-9086-29701BC376DA}"/>
                </a:ext>
              </a:extLst>
            </p:cNvPr>
            <p:cNvSpPr txBox="1"/>
            <p:nvPr/>
          </p:nvSpPr>
          <p:spPr>
            <a:xfrm>
              <a:off x="1863634" y="1538638"/>
              <a:ext cx="1010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aapel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FD717C-0008-4250-BF7A-9B91015BC03B}"/>
                </a:ext>
              </a:extLst>
            </p:cNvPr>
            <p:cNvSpPr txBox="1"/>
            <p:nvPr/>
          </p:nvSpPr>
          <p:spPr>
            <a:xfrm>
              <a:off x="3905778" y="153863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aam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1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063-D67F-45E0-83C6-07F24F4E4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49" y="1593530"/>
            <a:ext cx="2103302" cy="3170195"/>
          </a:xfrm>
          <a:prstGeom prst="rect">
            <a:avLst/>
          </a:prstGeom>
        </p:spPr>
      </p:pic>
      <p:pic>
        <p:nvPicPr>
          <p:cNvPr id="4" name="Hroshwo i">
            <a:hlinkClick r:id="" action="ppaction://media"/>
            <a:extLst>
              <a:ext uri="{FF2B5EF4-FFF2-40B4-BE49-F238E27FC236}">
                <a16:creationId xmlns:a16="http://schemas.microsoft.com/office/drawing/2014/main" id="{88C6FB77-F44A-49B8-8F7D-3FC90C9A4E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1" end="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7245670"/>
            <a:ext cx="304800" cy="30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D47E3C-ED50-42A3-AF7D-BEE84453D564}"/>
              </a:ext>
            </a:extLst>
          </p:cNvPr>
          <p:cNvSpPr txBox="1"/>
          <p:nvPr/>
        </p:nvSpPr>
        <p:spPr>
          <a:xfrm>
            <a:off x="2127068" y="4763725"/>
            <a:ext cx="2752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  <a:r>
              <a:rPr lang="en-US" sz="4000" dirty="0" err="1"/>
              <a:t>hroshwo-i</a:t>
            </a:r>
            <a:r>
              <a:rPr lang="en-US" sz="4000" dirty="0"/>
              <a:t>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297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 dur">
            <a:hlinkClick r:id="" action="ppaction://media"/>
            <a:extLst>
              <a:ext uri="{FF2B5EF4-FFF2-40B4-BE49-F238E27FC236}">
                <a16:creationId xmlns:a16="http://schemas.microsoft.com/office/drawing/2014/main" id="{90E73487-3794-4727-9AF2-130303F0E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6158560"/>
            <a:ext cx="304800" cy="30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F016C8-567C-4AC3-8FC8-CF7781782C76}"/>
              </a:ext>
            </a:extLst>
          </p:cNvPr>
          <p:cNvGrpSpPr/>
          <p:nvPr/>
        </p:nvGrpSpPr>
        <p:grpSpPr>
          <a:xfrm>
            <a:off x="1623604" y="6790695"/>
            <a:ext cx="3610792" cy="1881052"/>
            <a:chOff x="1802674" y="6790695"/>
            <a:chExt cx="3610792" cy="18810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0777C-62F8-458B-884C-0EB0D4C455EF}"/>
                </a:ext>
              </a:extLst>
            </p:cNvPr>
            <p:cNvSpPr/>
            <p:nvPr/>
          </p:nvSpPr>
          <p:spPr>
            <a:xfrm>
              <a:off x="1802674" y="6790695"/>
              <a:ext cx="3509555" cy="1881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E9B79F-C770-4435-9543-E89FDD94E5E5}"/>
                </a:ext>
              </a:extLst>
            </p:cNvPr>
            <p:cNvSpPr/>
            <p:nvPr/>
          </p:nvSpPr>
          <p:spPr>
            <a:xfrm>
              <a:off x="1984466" y="7192612"/>
              <a:ext cx="3429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bn-IN" sz="3200" b="1" dirty="0">
                  <a:solidFill>
                    <a:srgbClr val="C00000"/>
                  </a:solidFill>
                </a:rPr>
                <a:t>“ই” </a:t>
              </a:r>
              <a:r>
                <a:rPr lang="en-US" sz="3200" dirty="0">
                  <a:solidFill>
                    <a:srgbClr val="0070C0"/>
                  </a:solidFill>
                </a:rPr>
                <a:t>Sounds like </a:t>
              </a:r>
            </a:p>
            <a:p>
              <a:r>
                <a:rPr lang="en-US" sz="3200" dirty="0">
                  <a:solidFill>
                    <a:srgbClr val="0070C0"/>
                  </a:solidFill>
                </a:rPr>
                <a:t>short “</a:t>
              </a:r>
              <a:r>
                <a:rPr lang="en-US" sz="3200" b="1" dirty="0" err="1">
                  <a:solidFill>
                    <a:srgbClr val="C00000"/>
                  </a:solidFill>
                </a:rPr>
                <a:t>i</a:t>
              </a:r>
              <a:r>
                <a:rPr lang="en-US" sz="3200" dirty="0">
                  <a:solidFill>
                    <a:srgbClr val="0070C0"/>
                  </a:solidFill>
                </a:rPr>
                <a:t>” in “bin”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F144F-A5C0-40A5-BD61-EC38B5052E24}"/>
              </a:ext>
            </a:extLst>
          </p:cNvPr>
          <p:cNvGrpSpPr/>
          <p:nvPr/>
        </p:nvGrpSpPr>
        <p:grpSpPr>
          <a:xfrm>
            <a:off x="1323948" y="894783"/>
            <a:ext cx="4401693" cy="4816049"/>
            <a:chOff x="1323948" y="894783"/>
            <a:chExt cx="4401693" cy="48160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482217-C921-4407-94FC-8FD0FA5BD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3948" y="1412779"/>
              <a:ext cx="4401693" cy="429805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93EDF5-5E8B-4866-90AF-19974C6D3339}"/>
                </a:ext>
              </a:extLst>
            </p:cNvPr>
            <p:cNvGrpSpPr/>
            <p:nvPr/>
          </p:nvGrpSpPr>
          <p:grpSpPr>
            <a:xfrm>
              <a:off x="1689462" y="894783"/>
              <a:ext cx="3272237" cy="420894"/>
              <a:chOff x="1689462" y="894783"/>
              <a:chExt cx="3272237" cy="4208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386EDD-E189-4E11-B259-53EEF6C555B1}"/>
                  </a:ext>
                </a:extLst>
              </p:cNvPr>
              <p:cNvSpPr txBox="1"/>
              <p:nvPr/>
            </p:nvSpPr>
            <p:spPr>
              <a:xfrm>
                <a:off x="1689462" y="894783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(</a:t>
                </a:r>
                <a:r>
                  <a:rPr lang="en-US" sz="2000" b="1" dirty="0" err="1">
                    <a:solidFill>
                      <a:srgbClr val="0070C0"/>
                    </a:solidFill>
                  </a:rPr>
                  <a:t>i</a:t>
                </a:r>
                <a:r>
                  <a:rPr lang="en-US" sz="2000" b="1" dirty="0" err="1">
                    <a:solidFill>
                      <a:schemeClr val="bg1">
                        <a:lumMod val="65000"/>
                      </a:schemeClr>
                    </a:solidFill>
                  </a:rPr>
                  <a:t>n</a:t>
                </a:r>
                <a:r>
                  <a:rPr lang="en-US" sz="2000" b="1" dirty="0" err="1">
                    <a:solidFill>
                      <a:srgbClr val="0070C0"/>
                    </a:solidFill>
                  </a:rPr>
                  <a:t>dur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270B6-65A6-4595-9F46-E1819A8838DB}"/>
                  </a:ext>
                </a:extLst>
              </p:cNvPr>
              <p:cNvSpPr txBox="1"/>
              <p:nvPr/>
            </p:nvSpPr>
            <p:spPr>
              <a:xfrm>
                <a:off x="4066902" y="915567"/>
                <a:ext cx="894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(</a:t>
                </a:r>
                <a:r>
                  <a:rPr lang="en-US" sz="2000" b="1" dirty="0" err="1">
                    <a:solidFill>
                      <a:srgbClr val="0070C0"/>
                    </a:solidFill>
                  </a:rPr>
                  <a:t>iliSh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92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050C-BC2E-46AC-A690-9388402A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777" y="1593531"/>
            <a:ext cx="2554445" cy="317019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9C332D-5772-41BD-B822-753F5168B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22817" y="8085909"/>
            <a:ext cx="304800" cy="3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67E68-6024-461B-87C6-B7C2C794AFBA}"/>
              </a:ext>
            </a:extLst>
          </p:cNvPr>
          <p:cNvSpPr txBox="1"/>
          <p:nvPr/>
        </p:nvSpPr>
        <p:spPr>
          <a:xfrm>
            <a:off x="1852286" y="4859383"/>
            <a:ext cx="3153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  <a:r>
              <a:rPr lang="en-US" sz="4000" dirty="0" err="1"/>
              <a:t>deergho-ee</a:t>
            </a:r>
            <a:r>
              <a:rPr lang="en-US" sz="4000" dirty="0"/>
              <a:t>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13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B7B3A7-E7E4-4715-892C-A773C3B8915A}"/>
              </a:ext>
            </a:extLst>
          </p:cNvPr>
          <p:cNvSpPr/>
          <p:nvPr/>
        </p:nvSpPr>
        <p:spPr>
          <a:xfrm>
            <a:off x="1290496" y="6943003"/>
            <a:ext cx="3900271" cy="1722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egol">
            <a:hlinkClick r:id="" action="ppaction://media"/>
            <a:extLst>
              <a:ext uri="{FF2B5EF4-FFF2-40B4-BE49-F238E27FC236}">
                <a16:creationId xmlns:a16="http://schemas.microsoft.com/office/drawing/2014/main" id="{B9F60B6A-FF27-4678-B553-A3B739E6F4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4" end="2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5581" y="6568535"/>
            <a:ext cx="304800" cy="30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F3FA28-8C17-44C6-AFCE-E7E588D4476B}"/>
              </a:ext>
            </a:extLst>
          </p:cNvPr>
          <p:cNvSpPr/>
          <p:nvPr/>
        </p:nvSpPr>
        <p:spPr>
          <a:xfrm>
            <a:off x="1476641" y="7075064"/>
            <a:ext cx="43074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 “ঈ” </a:t>
            </a:r>
            <a:r>
              <a:rPr lang="en-US" sz="3200" dirty="0">
                <a:solidFill>
                  <a:srgbClr val="0070C0"/>
                </a:solidFill>
              </a:rPr>
              <a:t>Sounds like </a:t>
            </a:r>
          </a:p>
          <a:p>
            <a:r>
              <a:rPr lang="en-US" sz="3200" dirty="0">
                <a:solidFill>
                  <a:srgbClr val="0070C0"/>
                </a:solidFill>
              </a:rPr>
              <a:t>long “</a:t>
            </a:r>
            <a:r>
              <a:rPr lang="en-US" sz="3200" b="1" dirty="0" err="1">
                <a:solidFill>
                  <a:srgbClr val="C00000"/>
                </a:solidFill>
              </a:rPr>
              <a:t>ee</a:t>
            </a:r>
            <a:r>
              <a:rPr lang="en-US" sz="3200" dirty="0">
                <a:solidFill>
                  <a:srgbClr val="0070C0"/>
                </a:solidFill>
              </a:rPr>
              <a:t>” in “deep”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393EFC-754C-44CA-8533-BD761866CFF3}"/>
              </a:ext>
            </a:extLst>
          </p:cNvPr>
          <p:cNvGrpSpPr/>
          <p:nvPr/>
        </p:nvGrpSpPr>
        <p:grpSpPr>
          <a:xfrm>
            <a:off x="862361" y="1061386"/>
            <a:ext cx="5133277" cy="5224013"/>
            <a:chOff x="862361" y="900384"/>
            <a:chExt cx="5133277" cy="52240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D2A949-54E2-4AD1-9A3D-2347FB91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361" y="1740993"/>
              <a:ext cx="5133277" cy="438340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CF6B0-92C4-4944-8CF4-80694A78D73F}"/>
                </a:ext>
              </a:extLst>
            </p:cNvPr>
            <p:cNvSpPr txBox="1"/>
            <p:nvPr/>
          </p:nvSpPr>
          <p:spPr>
            <a:xfrm>
              <a:off x="1562098" y="900384"/>
              <a:ext cx="1208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eegawl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FC9DA9-8824-4CFC-A669-1E9B3B04FB42}"/>
                </a:ext>
              </a:extLst>
            </p:cNvPr>
            <p:cNvSpPr txBox="1"/>
            <p:nvPr/>
          </p:nvSpPr>
          <p:spPr>
            <a:xfrm>
              <a:off x="4232365" y="900384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</a:rPr>
                <a:t>eeShan</a:t>
              </a:r>
              <a:r>
                <a:rPr lang="en-US" sz="2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1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72C74-BCC0-4A43-9C40-16EFAE86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412" y="1804176"/>
            <a:ext cx="2249619" cy="2767824"/>
          </a:xfrm>
          <a:prstGeom prst="rect">
            <a:avLst/>
          </a:prstGeom>
        </p:spPr>
      </p:pic>
      <p:pic>
        <p:nvPicPr>
          <p:cNvPr id="5" name="Hroshwo u">
            <a:hlinkClick r:id="" action="ppaction://media"/>
            <a:extLst>
              <a:ext uri="{FF2B5EF4-FFF2-40B4-BE49-F238E27FC236}">
                <a16:creationId xmlns:a16="http://schemas.microsoft.com/office/drawing/2014/main" id="{AC0EF995-18DB-475E-B854-B6DDAFA7B1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1" end="2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6672" y="7916766"/>
            <a:ext cx="304800" cy="3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EA8DE-DC9F-42AD-B82A-5481DB462467}"/>
              </a:ext>
            </a:extLst>
          </p:cNvPr>
          <p:cNvSpPr txBox="1"/>
          <p:nvPr/>
        </p:nvSpPr>
        <p:spPr>
          <a:xfrm>
            <a:off x="1939649" y="4880493"/>
            <a:ext cx="29241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</a:t>
            </a:r>
            <a:r>
              <a:rPr lang="en-US" sz="4000" dirty="0" err="1"/>
              <a:t>hroshwo</a:t>
            </a:r>
            <a:r>
              <a:rPr lang="en-US" sz="4000" dirty="0"/>
              <a:t>-u)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3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22531</TotalTime>
  <Words>169</Words>
  <Application>Microsoft Office PowerPoint</Application>
  <PresentationFormat>On-screen Show (4:3)</PresentationFormat>
  <Paragraphs>42</Paragraphs>
  <Slides>24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26</cp:revision>
  <dcterms:modified xsi:type="dcterms:W3CDTF">2020-07-23T19:09:43Z</dcterms:modified>
</cp:coreProperties>
</file>